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4"/>
  </p:handoutMasterIdLst>
  <p:sldIdLst>
    <p:sldId id="266" r:id="rId2"/>
    <p:sldId id="267" r:id="rId3"/>
  </p:sldIdLst>
  <p:sldSz cx="5486400" cy="82296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522D"/>
    <a:srgbClr val="FFFFF0"/>
    <a:srgbClr val="FDFDFD"/>
    <a:srgbClr val="D2B48C"/>
    <a:srgbClr val="FFFAE6"/>
    <a:srgbClr val="F5F5F5"/>
    <a:srgbClr val="FAFAFA"/>
    <a:srgbClr val="FFFDD0"/>
    <a:srgbClr val="006600"/>
    <a:srgbClr val="FFFD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7" autoAdjust="0"/>
    <p:restoredTop sz="94660"/>
  </p:normalViewPr>
  <p:slideViewPr>
    <p:cSldViewPr snapToGrid="0">
      <p:cViewPr varScale="1">
        <p:scale>
          <a:sx n="91" d="100"/>
          <a:sy n="91" d="100"/>
        </p:scale>
        <p:origin x="266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EA6FC874-8C59-4D09-98D3-35351C733B2C}" type="datetimeFigureOut">
              <a:rPr lang="en-US" smtClean="0"/>
              <a:t>9/7/2017</a:t>
            </a:fld>
            <a:endParaRPr lang="en-US"/>
          </a:p>
        </p:txBody>
      </p:sp>
      <p:sp>
        <p:nvSpPr>
          <p:cNvPr id="4" name="Footer Placeholder 3"/>
          <p:cNvSpPr>
            <a:spLocks noGrp="1"/>
          </p:cNvSpPr>
          <p:nvPr>
            <p:ph type="ftr" sz="quarter" idx="2"/>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8575"/>
            <a:ext cx="3078163" cy="469900"/>
          </a:xfrm>
          <a:prstGeom prst="rect">
            <a:avLst/>
          </a:prstGeom>
        </p:spPr>
        <p:txBody>
          <a:bodyPr vert="horz" lIns="91440" tIns="45720" rIns="91440" bIns="45720" rtlCol="0" anchor="b"/>
          <a:lstStyle>
            <a:lvl1pPr algn="r">
              <a:defRPr sz="1200"/>
            </a:lvl1pPr>
          </a:lstStyle>
          <a:p>
            <a:fld id="{490F80AA-4145-4115-8072-75852F06F036}" type="slidenum">
              <a:rPr lang="en-US" smtClean="0"/>
              <a:t>‹#›</a:t>
            </a:fld>
            <a:endParaRPr lang="en-US"/>
          </a:p>
        </p:txBody>
      </p:sp>
    </p:spTree>
    <p:extLst>
      <p:ext uri="{BB962C8B-B14F-4D97-AF65-F5344CB8AC3E}">
        <p14:creationId xmlns:p14="http://schemas.microsoft.com/office/powerpoint/2010/main" val="33570005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11480" y="1346836"/>
            <a:ext cx="4663440" cy="2865120"/>
          </a:xfrm>
        </p:spPr>
        <p:txBody>
          <a:bodyPr anchor="b"/>
          <a:lstStyle>
            <a:lvl1pPr algn="ctr">
              <a:defRPr sz="3600"/>
            </a:lvl1pPr>
          </a:lstStyle>
          <a:p>
            <a:r>
              <a:rPr lang="en-US"/>
              <a:t>Click to edit Master title style</a:t>
            </a:r>
            <a:endParaRPr lang="en-US" dirty="0"/>
          </a:p>
        </p:txBody>
      </p:sp>
      <p:sp>
        <p:nvSpPr>
          <p:cNvPr id="3" name="Subtitle 2"/>
          <p:cNvSpPr>
            <a:spLocks noGrp="1"/>
          </p:cNvSpPr>
          <p:nvPr>
            <p:ph type="subTitle" idx="1"/>
          </p:nvPr>
        </p:nvSpPr>
        <p:spPr>
          <a:xfrm>
            <a:off x="685800" y="4322446"/>
            <a:ext cx="4114800" cy="1986914"/>
          </a:xfrm>
        </p:spPr>
        <p:txBody>
          <a:bodyPr/>
          <a:lstStyle>
            <a:lvl1pPr marL="0" indent="0" algn="ctr">
              <a:buNone/>
              <a:defRPr sz="1440"/>
            </a:lvl1pPr>
            <a:lvl2pPr marL="274320" indent="0" algn="ctr">
              <a:buNone/>
              <a:defRPr sz="1200"/>
            </a:lvl2pPr>
            <a:lvl3pPr marL="548640" indent="0" algn="ctr">
              <a:buNone/>
              <a:defRPr sz="1080"/>
            </a:lvl3pPr>
            <a:lvl4pPr marL="822960" indent="0" algn="ctr">
              <a:buNone/>
              <a:defRPr sz="960"/>
            </a:lvl4pPr>
            <a:lvl5pPr marL="1097280" indent="0" algn="ctr">
              <a:buNone/>
              <a:defRPr sz="960"/>
            </a:lvl5pPr>
            <a:lvl6pPr marL="1371600" indent="0" algn="ctr">
              <a:buNone/>
              <a:defRPr sz="960"/>
            </a:lvl6pPr>
            <a:lvl7pPr marL="1645920" indent="0" algn="ctr">
              <a:buNone/>
              <a:defRPr sz="960"/>
            </a:lvl7pPr>
            <a:lvl8pPr marL="1920240" indent="0" algn="ctr">
              <a:buNone/>
              <a:defRPr sz="960"/>
            </a:lvl8pPr>
            <a:lvl9pPr marL="2194560" indent="0" algn="ctr">
              <a:buNone/>
              <a:defRPr sz="9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D3E942-20EF-400B-9ADC-B227A3B58F53}"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38555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D3E942-20EF-400B-9ADC-B227A3B58F53}"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412904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926205" y="438150"/>
            <a:ext cx="1183005" cy="697420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77190" y="438150"/>
            <a:ext cx="3480435" cy="697420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D3E942-20EF-400B-9ADC-B227A3B58F53}"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03793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D3E942-20EF-400B-9ADC-B227A3B58F53}"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21647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74333" y="2051688"/>
            <a:ext cx="4732020" cy="3423284"/>
          </a:xfrm>
        </p:spPr>
        <p:txBody>
          <a:bodyPr anchor="b"/>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374333" y="5507358"/>
            <a:ext cx="4732020" cy="1800224"/>
          </a:xfrm>
        </p:spPr>
        <p:txBody>
          <a:bodyPr/>
          <a:lstStyle>
            <a:lvl1pPr marL="0" indent="0">
              <a:buNone/>
              <a:defRPr sz="1440">
                <a:solidFill>
                  <a:schemeClr val="tx1"/>
                </a:solidFill>
              </a:defRPr>
            </a:lvl1pPr>
            <a:lvl2pPr marL="274320" indent="0">
              <a:buNone/>
              <a:defRPr sz="1200">
                <a:solidFill>
                  <a:schemeClr val="tx1">
                    <a:tint val="75000"/>
                  </a:schemeClr>
                </a:solidFill>
              </a:defRPr>
            </a:lvl2pPr>
            <a:lvl3pPr marL="548640" indent="0">
              <a:buNone/>
              <a:defRPr sz="1080">
                <a:solidFill>
                  <a:schemeClr val="tx1">
                    <a:tint val="75000"/>
                  </a:schemeClr>
                </a:solidFill>
              </a:defRPr>
            </a:lvl3pPr>
            <a:lvl4pPr marL="822960" indent="0">
              <a:buNone/>
              <a:defRPr sz="960">
                <a:solidFill>
                  <a:schemeClr val="tx1">
                    <a:tint val="75000"/>
                  </a:schemeClr>
                </a:solidFill>
              </a:defRPr>
            </a:lvl4pPr>
            <a:lvl5pPr marL="1097280" indent="0">
              <a:buNone/>
              <a:defRPr sz="960">
                <a:solidFill>
                  <a:schemeClr val="tx1">
                    <a:tint val="75000"/>
                  </a:schemeClr>
                </a:solidFill>
              </a:defRPr>
            </a:lvl5pPr>
            <a:lvl6pPr marL="1371600" indent="0">
              <a:buNone/>
              <a:defRPr sz="960">
                <a:solidFill>
                  <a:schemeClr val="tx1">
                    <a:tint val="75000"/>
                  </a:schemeClr>
                </a:solidFill>
              </a:defRPr>
            </a:lvl6pPr>
            <a:lvl7pPr marL="1645920" indent="0">
              <a:buNone/>
              <a:defRPr sz="960">
                <a:solidFill>
                  <a:schemeClr val="tx1">
                    <a:tint val="75000"/>
                  </a:schemeClr>
                </a:solidFill>
              </a:defRPr>
            </a:lvl7pPr>
            <a:lvl8pPr marL="1920240" indent="0">
              <a:buNone/>
              <a:defRPr sz="960">
                <a:solidFill>
                  <a:schemeClr val="tx1">
                    <a:tint val="75000"/>
                  </a:schemeClr>
                </a:solidFill>
              </a:defRPr>
            </a:lvl8pPr>
            <a:lvl9pPr marL="2194560" indent="0">
              <a:buNone/>
              <a:defRPr sz="96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9D3E942-20EF-400B-9ADC-B227A3B58F53}"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3903444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77190" y="2190750"/>
            <a:ext cx="23317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77490" y="2190750"/>
            <a:ext cx="233172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D3E942-20EF-400B-9ADC-B227A3B58F53}"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4243131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7905" y="438152"/>
            <a:ext cx="4732020" cy="1590676"/>
          </a:xfrm>
        </p:spPr>
        <p:txBody>
          <a:bodyPr/>
          <a:lstStyle/>
          <a:p>
            <a:r>
              <a:rPr lang="en-US"/>
              <a:t>Click to edit Master title style</a:t>
            </a:r>
            <a:endParaRPr lang="en-US" dirty="0"/>
          </a:p>
        </p:txBody>
      </p:sp>
      <p:sp>
        <p:nvSpPr>
          <p:cNvPr id="3" name="Text Placeholder 2"/>
          <p:cNvSpPr>
            <a:spLocks noGrp="1"/>
          </p:cNvSpPr>
          <p:nvPr>
            <p:ph type="body" idx="1"/>
          </p:nvPr>
        </p:nvSpPr>
        <p:spPr>
          <a:xfrm>
            <a:off x="377905" y="2017396"/>
            <a:ext cx="2321004" cy="988694"/>
          </a:xfrm>
        </p:spPr>
        <p:txBody>
          <a:bodyPr anchor="b"/>
          <a:lstStyle>
            <a:lvl1pPr marL="0" indent="0">
              <a:buNone/>
              <a:defRPr sz="1440" b="1"/>
            </a:lvl1pPr>
            <a:lvl2pPr marL="274320" indent="0">
              <a:buNone/>
              <a:defRPr sz="1200" b="1"/>
            </a:lvl2pPr>
            <a:lvl3pPr marL="548640" indent="0">
              <a:buNone/>
              <a:defRPr sz="1080" b="1"/>
            </a:lvl3pPr>
            <a:lvl4pPr marL="822960" indent="0">
              <a:buNone/>
              <a:defRPr sz="960" b="1"/>
            </a:lvl4pPr>
            <a:lvl5pPr marL="1097280" indent="0">
              <a:buNone/>
              <a:defRPr sz="960" b="1"/>
            </a:lvl5pPr>
            <a:lvl6pPr marL="1371600" indent="0">
              <a:buNone/>
              <a:defRPr sz="960" b="1"/>
            </a:lvl6pPr>
            <a:lvl7pPr marL="1645920" indent="0">
              <a:buNone/>
              <a:defRPr sz="960" b="1"/>
            </a:lvl7pPr>
            <a:lvl8pPr marL="1920240" indent="0">
              <a:buNone/>
              <a:defRPr sz="960" b="1"/>
            </a:lvl8pPr>
            <a:lvl9pPr marL="2194560" indent="0">
              <a:buNone/>
              <a:defRPr sz="960" b="1"/>
            </a:lvl9pPr>
          </a:lstStyle>
          <a:p>
            <a:pPr lvl="0"/>
            <a:r>
              <a:rPr lang="en-US"/>
              <a:t>Edit Master text styles</a:t>
            </a:r>
          </a:p>
        </p:txBody>
      </p:sp>
      <p:sp>
        <p:nvSpPr>
          <p:cNvPr id="4" name="Content Placeholder 3"/>
          <p:cNvSpPr>
            <a:spLocks noGrp="1"/>
          </p:cNvSpPr>
          <p:nvPr>
            <p:ph sz="half" idx="2"/>
          </p:nvPr>
        </p:nvSpPr>
        <p:spPr>
          <a:xfrm>
            <a:off x="377905" y="3006090"/>
            <a:ext cx="2321004"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77490" y="2017396"/>
            <a:ext cx="2332435" cy="988694"/>
          </a:xfrm>
        </p:spPr>
        <p:txBody>
          <a:bodyPr anchor="b"/>
          <a:lstStyle>
            <a:lvl1pPr marL="0" indent="0">
              <a:buNone/>
              <a:defRPr sz="1440" b="1"/>
            </a:lvl1pPr>
            <a:lvl2pPr marL="274320" indent="0">
              <a:buNone/>
              <a:defRPr sz="1200" b="1"/>
            </a:lvl2pPr>
            <a:lvl3pPr marL="548640" indent="0">
              <a:buNone/>
              <a:defRPr sz="1080" b="1"/>
            </a:lvl3pPr>
            <a:lvl4pPr marL="822960" indent="0">
              <a:buNone/>
              <a:defRPr sz="960" b="1"/>
            </a:lvl4pPr>
            <a:lvl5pPr marL="1097280" indent="0">
              <a:buNone/>
              <a:defRPr sz="960" b="1"/>
            </a:lvl5pPr>
            <a:lvl6pPr marL="1371600" indent="0">
              <a:buNone/>
              <a:defRPr sz="960" b="1"/>
            </a:lvl6pPr>
            <a:lvl7pPr marL="1645920" indent="0">
              <a:buNone/>
              <a:defRPr sz="960" b="1"/>
            </a:lvl7pPr>
            <a:lvl8pPr marL="1920240" indent="0">
              <a:buNone/>
              <a:defRPr sz="960" b="1"/>
            </a:lvl8pPr>
            <a:lvl9pPr marL="2194560" indent="0">
              <a:buNone/>
              <a:defRPr sz="960" b="1"/>
            </a:lvl9pPr>
          </a:lstStyle>
          <a:p>
            <a:pPr lvl="0"/>
            <a:r>
              <a:rPr lang="en-US"/>
              <a:t>Edit Master text styles</a:t>
            </a:r>
          </a:p>
        </p:txBody>
      </p:sp>
      <p:sp>
        <p:nvSpPr>
          <p:cNvPr id="6" name="Content Placeholder 5"/>
          <p:cNvSpPr>
            <a:spLocks noGrp="1"/>
          </p:cNvSpPr>
          <p:nvPr>
            <p:ph sz="quarter" idx="4"/>
          </p:nvPr>
        </p:nvSpPr>
        <p:spPr>
          <a:xfrm>
            <a:off x="2777490" y="3006090"/>
            <a:ext cx="2332435"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D3E942-20EF-400B-9ADC-B227A3B58F53}" type="datetimeFigureOut">
              <a:rPr lang="en-US" smtClean="0"/>
              <a:t>9/7/2017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149799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9D3E942-20EF-400B-9ADC-B227A3B58F53}" type="datetimeFigureOut">
              <a:rPr lang="en-US" smtClean="0"/>
              <a:t>9/7/2017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1691650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D3E942-20EF-400B-9ADC-B227A3B58F53}" type="datetimeFigureOut">
              <a:rPr lang="en-US" smtClean="0"/>
              <a:t>9/7/2017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2807266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7905" y="548640"/>
            <a:ext cx="1769507" cy="1920240"/>
          </a:xfrm>
        </p:spPr>
        <p:txBody>
          <a:bodyPr anchor="b"/>
          <a:lstStyle>
            <a:lvl1pPr>
              <a:defRPr sz="1920"/>
            </a:lvl1pPr>
          </a:lstStyle>
          <a:p>
            <a:r>
              <a:rPr lang="en-US"/>
              <a:t>Click to edit Master title style</a:t>
            </a:r>
            <a:endParaRPr lang="en-US" dirty="0"/>
          </a:p>
        </p:txBody>
      </p:sp>
      <p:sp>
        <p:nvSpPr>
          <p:cNvPr id="3" name="Content Placeholder 2"/>
          <p:cNvSpPr>
            <a:spLocks noGrp="1"/>
          </p:cNvSpPr>
          <p:nvPr>
            <p:ph idx="1"/>
          </p:nvPr>
        </p:nvSpPr>
        <p:spPr>
          <a:xfrm>
            <a:off x="2332435" y="1184912"/>
            <a:ext cx="2777490" cy="5848350"/>
          </a:xfrm>
        </p:spPr>
        <p:txBody>
          <a:bodyPr/>
          <a:lstStyle>
            <a:lvl1pPr>
              <a:defRPr sz="1920"/>
            </a:lvl1pPr>
            <a:lvl2pPr>
              <a:defRPr sz="1680"/>
            </a:lvl2pPr>
            <a:lvl3pPr>
              <a:defRPr sz="144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77905" y="2468880"/>
            <a:ext cx="1769507" cy="4573906"/>
          </a:xfrm>
        </p:spPr>
        <p:txBody>
          <a:bodyPr/>
          <a:lstStyle>
            <a:lvl1pPr marL="0" indent="0">
              <a:buNone/>
              <a:defRPr sz="960"/>
            </a:lvl1pPr>
            <a:lvl2pPr marL="274320" indent="0">
              <a:buNone/>
              <a:defRPr sz="840"/>
            </a:lvl2pPr>
            <a:lvl3pPr marL="548640" indent="0">
              <a:buNone/>
              <a:defRPr sz="720"/>
            </a:lvl3pPr>
            <a:lvl4pPr marL="822960" indent="0">
              <a:buNone/>
              <a:defRPr sz="600"/>
            </a:lvl4pPr>
            <a:lvl5pPr marL="1097280" indent="0">
              <a:buNone/>
              <a:defRPr sz="600"/>
            </a:lvl5pPr>
            <a:lvl6pPr marL="1371600" indent="0">
              <a:buNone/>
              <a:defRPr sz="600"/>
            </a:lvl6pPr>
            <a:lvl7pPr marL="1645920" indent="0">
              <a:buNone/>
              <a:defRPr sz="600"/>
            </a:lvl7pPr>
            <a:lvl8pPr marL="1920240" indent="0">
              <a:buNone/>
              <a:defRPr sz="600"/>
            </a:lvl8pPr>
            <a:lvl9pPr marL="2194560" indent="0">
              <a:buNone/>
              <a:defRPr sz="600"/>
            </a:lvl9pPr>
          </a:lstStyle>
          <a:p>
            <a:pPr lvl="0"/>
            <a:r>
              <a:rPr lang="en-US"/>
              <a:t>Edit Master text styles</a:t>
            </a:r>
          </a:p>
        </p:txBody>
      </p:sp>
      <p:sp>
        <p:nvSpPr>
          <p:cNvPr id="5" name="Date Placeholder 4"/>
          <p:cNvSpPr>
            <a:spLocks noGrp="1"/>
          </p:cNvSpPr>
          <p:nvPr>
            <p:ph type="dt" sz="half" idx="10"/>
          </p:nvPr>
        </p:nvSpPr>
        <p:spPr/>
        <p:txBody>
          <a:bodyPr/>
          <a:lstStyle/>
          <a:p>
            <a:fld id="{69D3E942-20EF-400B-9ADC-B227A3B58F53}"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2228004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7905" y="548640"/>
            <a:ext cx="1769507" cy="1920240"/>
          </a:xfrm>
        </p:spPr>
        <p:txBody>
          <a:bodyPr anchor="b"/>
          <a:lstStyle>
            <a:lvl1pPr>
              <a:defRPr sz="192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32435" y="1184912"/>
            <a:ext cx="2777490" cy="5848350"/>
          </a:xfrm>
        </p:spPr>
        <p:txBody>
          <a:bodyPr anchor="t"/>
          <a:lstStyle>
            <a:lvl1pPr marL="0" indent="0">
              <a:buNone/>
              <a:defRPr sz="1920"/>
            </a:lvl1pPr>
            <a:lvl2pPr marL="274320" indent="0">
              <a:buNone/>
              <a:defRPr sz="1680"/>
            </a:lvl2pPr>
            <a:lvl3pPr marL="548640" indent="0">
              <a:buNone/>
              <a:defRPr sz="1440"/>
            </a:lvl3pPr>
            <a:lvl4pPr marL="822960" indent="0">
              <a:buNone/>
              <a:defRPr sz="1200"/>
            </a:lvl4pPr>
            <a:lvl5pPr marL="1097280" indent="0">
              <a:buNone/>
              <a:defRPr sz="1200"/>
            </a:lvl5pPr>
            <a:lvl6pPr marL="1371600" indent="0">
              <a:buNone/>
              <a:defRPr sz="1200"/>
            </a:lvl6pPr>
            <a:lvl7pPr marL="1645920" indent="0">
              <a:buNone/>
              <a:defRPr sz="1200"/>
            </a:lvl7pPr>
            <a:lvl8pPr marL="1920240" indent="0">
              <a:buNone/>
              <a:defRPr sz="1200"/>
            </a:lvl8pPr>
            <a:lvl9pPr marL="2194560"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377905" y="2468880"/>
            <a:ext cx="1769507" cy="4573906"/>
          </a:xfrm>
        </p:spPr>
        <p:txBody>
          <a:bodyPr/>
          <a:lstStyle>
            <a:lvl1pPr marL="0" indent="0">
              <a:buNone/>
              <a:defRPr sz="960"/>
            </a:lvl1pPr>
            <a:lvl2pPr marL="274320" indent="0">
              <a:buNone/>
              <a:defRPr sz="840"/>
            </a:lvl2pPr>
            <a:lvl3pPr marL="548640" indent="0">
              <a:buNone/>
              <a:defRPr sz="720"/>
            </a:lvl3pPr>
            <a:lvl4pPr marL="822960" indent="0">
              <a:buNone/>
              <a:defRPr sz="600"/>
            </a:lvl4pPr>
            <a:lvl5pPr marL="1097280" indent="0">
              <a:buNone/>
              <a:defRPr sz="600"/>
            </a:lvl5pPr>
            <a:lvl6pPr marL="1371600" indent="0">
              <a:buNone/>
              <a:defRPr sz="600"/>
            </a:lvl6pPr>
            <a:lvl7pPr marL="1645920" indent="0">
              <a:buNone/>
              <a:defRPr sz="600"/>
            </a:lvl7pPr>
            <a:lvl8pPr marL="1920240" indent="0">
              <a:buNone/>
              <a:defRPr sz="600"/>
            </a:lvl8pPr>
            <a:lvl9pPr marL="2194560" indent="0">
              <a:buNone/>
              <a:defRPr sz="600"/>
            </a:lvl9pPr>
          </a:lstStyle>
          <a:p>
            <a:pPr lvl="0"/>
            <a:r>
              <a:rPr lang="en-US"/>
              <a:t>Edit Master text styles</a:t>
            </a:r>
          </a:p>
        </p:txBody>
      </p:sp>
      <p:sp>
        <p:nvSpPr>
          <p:cNvPr id="5" name="Date Placeholder 4"/>
          <p:cNvSpPr>
            <a:spLocks noGrp="1"/>
          </p:cNvSpPr>
          <p:nvPr>
            <p:ph type="dt" sz="half" idx="10"/>
          </p:nvPr>
        </p:nvSpPr>
        <p:spPr/>
        <p:txBody>
          <a:bodyPr/>
          <a:lstStyle/>
          <a:p>
            <a:fld id="{69D3E942-20EF-400B-9ADC-B227A3B58F53}"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98C66-A565-4BEE-9027-FCB82B26CB1E}" type="slidenum">
              <a:rPr lang="en-US" smtClean="0"/>
              <a:t>‹#›</a:t>
            </a:fld>
            <a:endParaRPr lang="en-US"/>
          </a:p>
        </p:txBody>
      </p:sp>
    </p:spTree>
    <p:extLst>
      <p:ext uri="{BB962C8B-B14F-4D97-AF65-F5344CB8AC3E}">
        <p14:creationId xmlns:p14="http://schemas.microsoft.com/office/powerpoint/2010/main" val="2831567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7190" y="438152"/>
            <a:ext cx="4732020" cy="15906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77190" y="2190750"/>
            <a:ext cx="4732020" cy="52216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77190" y="7627622"/>
            <a:ext cx="1234440" cy="438150"/>
          </a:xfrm>
          <a:prstGeom prst="rect">
            <a:avLst/>
          </a:prstGeom>
        </p:spPr>
        <p:txBody>
          <a:bodyPr vert="horz" lIns="91440" tIns="45720" rIns="91440" bIns="45720" rtlCol="0" anchor="ctr"/>
          <a:lstStyle>
            <a:lvl1pPr algn="l">
              <a:defRPr sz="720">
                <a:solidFill>
                  <a:schemeClr val="tx1">
                    <a:tint val="75000"/>
                  </a:schemeClr>
                </a:solidFill>
              </a:defRPr>
            </a:lvl1pPr>
          </a:lstStyle>
          <a:p>
            <a:fld id="{69D3E942-20EF-400B-9ADC-B227A3B58F53}" type="datetimeFigureOut">
              <a:rPr lang="en-US" smtClean="0"/>
              <a:t>9/7/2017</a:t>
            </a:fld>
            <a:endParaRPr lang="en-US"/>
          </a:p>
        </p:txBody>
      </p:sp>
      <p:sp>
        <p:nvSpPr>
          <p:cNvPr id="5" name="Footer Placeholder 4"/>
          <p:cNvSpPr>
            <a:spLocks noGrp="1"/>
          </p:cNvSpPr>
          <p:nvPr>
            <p:ph type="ftr" sz="quarter" idx="3"/>
          </p:nvPr>
        </p:nvSpPr>
        <p:spPr>
          <a:xfrm>
            <a:off x="1817370" y="7627622"/>
            <a:ext cx="1851660" cy="438150"/>
          </a:xfrm>
          <a:prstGeom prst="rect">
            <a:avLst/>
          </a:prstGeom>
        </p:spPr>
        <p:txBody>
          <a:bodyPr vert="horz" lIns="91440" tIns="45720" rIns="91440" bIns="45720" rtlCol="0" anchor="ctr"/>
          <a:lstStyle>
            <a:lvl1pPr algn="ctr">
              <a:defRPr sz="7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874770" y="7627622"/>
            <a:ext cx="1234440" cy="438150"/>
          </a:xfrm>
          <a:prstGeom prst="rect">
            <a:avLst/>
          </a:prstGeom>
        </p:spPr>
        <p:txBody>
          <a:bodyPr vert="horz" lIns="91440" tIns="45720" rIns="91440" bIns="45720" rtlCol="0" anchor="ctr"/>
          <a:lstStyle>
            <a:lvl1pPr algn="r">
              <a:defRPr sz="720">
                <a:solidFill>
                  <a:schemeClr val="tx1">
                    <a:tint val="75000"/>
                  </a:schemeClr>
                </a:solidFill>
              </a:defRPr>
            </a:lvl1pPr>
          </a:lstStyle>
          <a:p>
            <a:fld id="{22998C66-A565-4BEE-9027-FCB82B26CB1E}" type="slidenum">
              <a:rPr lang="en-US" smtClean="0"/>
              <a:t>‹#›</a:t>
            </a:fld>
            <a:endParaRPr lang="en-US"/>
          </a:p>
        </p:txBody>
      </p:sp>
    </p:spTree>
    <p:extLst>
      <p:ext uri="{BB962C8B-B14F-4D97-AF65-F5344CB8AC3E}">
        <p14:creationId xmlns:p14="http://schemas.microsoft.com/office/powerpoint/2010/main" val="30188902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548640" rtl="0" eaLnBrk="1" latinLnBrk="0" hangingPunct="1">
        <a:lnSpc>
          <a:spcPct val="90000"/>
        </a:lnSpc>
        <a:spcBef>
          <a:spcPct val="0"/>
        </a:spcBef>
        <a:buNone/>
        <a:defRPr sz="2640" kern="1200">
          <a:solidFill>
            <a:schemeClr val="tx1"/>
          </a:solidFill>
          <a:latin typeface="+mj-lt"/>
          <a:ea typeface="+mj-ea"/>
          <a:cs typeface="+mj-cs"/>
        </a:defRPr>
      </a:lvl1pPr>
    </p:titleStyle>
    <p:bodyStyle>
      <a:lvl1pPr marL="137160" indent="-137160" algn="l" defTabSz="548640" rtl="0" eaLnBrk="1" latinLnBrk="0" hangingPunct="1">
        <a:lnSpc>
          <a:spcPct val="90000"/>
        </a:lnSpc>
        <a:spcBef>
          <a:spcPts val="600"/>
        </a:spcBef>
        <a:buFont typeface="Arial" panose="020B0604020202020204" pitchFamily="34" charset="0"/>
        <a:buChar char="•"/>
        <a:defRPr sz="1680" kern="1200">
          <a:solidFill>
            <a:schemeClr val="tx1"/>
          </a:solidFill>
          <a:latin typeface="+mn-lt"/>
          <a:ea typeface="+mn-ea"/>
          <a:cs typeface="+mn-cs"/>
        </a:defRPr>
      </a:lvl1pPr>
      <a:lvl2pPr marL="411480" indent="-137160" algn="l" defTabSz="548640" rtl="0" eaLnBrk="1" latinLnBrk="0" hangingPunct="1">
        <a:lnSpc>
          <a:spcPct val="90000"/>
        </a:lnSpc>
        <a:spcBef>
          <a:spcPts val="300"/>
        </a:spcBef>
        <a:buFont typeface="Arial" panose="020B0604020202020204" pitchFamily="34" charset="0"/>
        <a:buChar char="•"/>
        <a:defRPr sz="1440" kern="1200">
          <a:solidFill>
            <a:schemeClr val="tx1"/>
          </a:solidFill>
          <a:latin typeface="+mn-lt"/>
          <a:ea typeface="+mn-ea"/>
          <a:cs typeface="+mn-cs"/>
        </a:defRPr>
      </a:lvl2pPr>
      <a:lvl3pPr marL="685800" indent="-137160" algn="l" defTabSz="548640" rtl="0" eaLnBrk="1" latinLnBrk="0" hangingPunct="1">
        <a:lnSpc>
          <a:spcPct val="90000"/>
        </a:lnSpc>
        <a:spcBef>
          <a:spcPts val="300"/>
        </a:spcBef>
        <a:buFont typeface="Arial" panose="020B0604020202020204" pitchFamily="34" charset="0"/>
        <a:buChar char="•"/>
        <a:defRPr sz="1200" kern="1200">
          <a:solidFill>
            <a:schemeClr val="tx1"/>
          </a:solidFill>
          <a:latin typeface="+mn-lt"/>
          <a:ea typeface="+mn-ea"/>
          <a:cs typeface="+mn-cs"/>
        </a:defRPr>
      </a:lvl3pPr>
      <a:lvl4pPr marL="96012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4pPr>
      <a:lvl5pPr marL="123444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5pPr>
      <a:lvl6pPr marL="150876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6pPr>
      <a:lvl7pPr marL="178308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7pPr>
      <a:lvl8pPr marL="205740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8pPr>
      <a:lvl9pPr marL="2331720" indent="-137160" algn="l" defTabSz="548640" rtl="0" eaLnBrk="1" latinLnBrk="0" hangingPunct="1">
        <a:lnSpc>
          <a:spcPct val="90000"/>
        </a:lnSpc>
        <a:spcBef>
          <a:spcPts val="300"/>
        </a:spcBef>
        <a:buFont typeface="Arial" panose="020B0604020202020204" pitchFamily="34" charset="0"/>
        <a:buChar char="•"/>
        <a:defRPr sz="1080" kern="1200">
          <a:solidFill>
            <a:schemeClr val="tx1"/>
          </a:solidFill>
          <a:latin typeface="+mn-lt"/>
          <a:ea typeface="+mn-ea"/>
          <a:cs typeface="+mn-cs"/>
        </a:defRPr>
      </a:lvl9pPr>
    </p:bodyStyle>
    <p:otherStyle>
      <a:defPPr>
        <a:defRPr lang="en-US"/>
      </a:defPPr>
      <a:lvl1pPr marL="0" algn="l" defTabSz="548640" rtl="0" eaLnBrk="1" latinLnBrk="0" hangingPunct="1">
        <a:defRPr sz="1080" kern="1200">
          <a:solidFill>
            <a:schemeClr val="tx1"/>
          </a:solidFill>
          <a:latin typeface="+mn-lt"/>
          <a:ea typeface="+mn-ea"/>
          <a:cs typeface="+mn-cs"/>
        </a:defRPr>
      </a:lvl1pPr>
      <a:lvl2pPr marL="274320" algn="l" defTabSz="548640" rtl="0" eaLnBrk="1" latinLnBrk="0" hangingPunct="1">
        <a:defRPr sz="1080" kern="1200">
          <a:solidFill>
            <a:schemeClr val="tx1"/>
          </a:solidFill>
          <a:latin typeface="+mn-lt"/>
          <a:ea typeface="+mn-ea"/>
          <a:cs typeface="+mn-cs"/>
        </a:defRPr>
      </a:lvl2pPr>
      <a:lvl3pPr marL="548640" algn="l" defTabSz="548640" rtl="0" eaLnBrk="1" latinLnBrk="0" hangingPunct="1">
        <a:defRPr sz="1080" kern="1200">
          <a:solidFill>
            <a:schemeClr val="tx1"/>
          </a:solidFill>
          <a:latin typeface="+mn-lt"/>
          <a:ea typeface="+mn-ea"/>
          <a:cs typeface="+mn-cs"/>
        </a:defRPr>
      </a:lvl3pPr>
      <a:lvl4pPr marL="822960" algn="l" defTabSz="548640" rtl="0" eaLnBrk="1" latinLnBrk="0" hangingPunct="1">
        <a:defRPr sz="1080" kern="1200">
          <a:solidFill>
            <a:schemeClr val="tx1"/>
          </a:solidFill>
          <a:latin typeface="+mn-lt"/>
          <a:ea typeface="+mn-ea"/>
          <a:cs typeface="+mn-cs"/>
        </a:defRPr>
      </a:lvl4pPr>
      <a:lvl5pPr marL="1097280" algn="l" defTabSz="548640" rtl="0" eaLnBrk="1" latinLnBrk="0" hangingPunct="1">
        <a:defRPr sz="1080" kern="1200">
          <a:solidFill>
            <a:schemeClr val="tx1"/>
          </a:solidFill>
          <a:latin typeface="+mn-lt"/>
          <a:ea typeface="+mn-ea"/>
          <a:cs typeface="+mn-cs"/>
        </a:defRPr>
      </a:lvl5pPr>
      <a:lvl6pPr marL="1371600" algn="l" defTabSz="548640" rtl="0" eaLnBrk="1" latinLnBrk="0" hangingPunct="1">
        <a:defRPr sz="1080" kern="1200">
          <a:solidFill>
            <a:schemeClr val="tx1"/>
          </a:solidFill>
          <a:latin typeface="+mn-lt"/>
          <a:ea typeface="+mn-ea"/>
          <a:cs typeface="+mn-cs"/>
        </a:defRPr>
      </a:lvl6pPr>
      <a:lvl7pPr marL="1645920" algn="l" defTabSz="548640" rtl="0" eaLnBrk="1" latinLnBrk="0" hangingPunct="1">
        <a:defRPr sz="1080" kern="1200">
          <a:solidFill>
            <a:schemeClr val="tx1"/>
          </a:solidFill>
          <a:latin typeface="+mn-lt"/>
          <a:ea typeface="+mn-ea"/>
          <a:cs typeface="+mn-cs"/>
        </a:defRPr>
      </a:lvl7pPr>
      <a:lvl8pPr marL="1920240" algn="l" defTabSz="548640" rtl="0" eaLnBrk="1" latinLnBrk="0" hangingPunct="1">
        <a:defRPr sz="1080" kern="1200">
          <a:solidFill>
            <a:schemeClr val="tx1"/>
          </a:solidFill>
          <a:latin typeface="+mn-lt"/>
          <a:ea typeface="+mn-ea"/>
          <a:cs typeface="+mn-cs"/>
        </a:defRPr>
      </a:lvl8pPr>
      <a:lvl9pPr marL="2194560" algn="l" defTabSz="548640" rtl="0" eaLnBrk="1" latinLnBrk="0" hangingPunct="1">
        <a:defRPr sz="1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10" Type="http://schemas.openxmlformats.org/officeDocument/2006/relationships/image" Target="../media/image9.JPG"/><Relationship Id="rId4" Type="http://schemas.openxmlformats.org/officeDocument/2006/relationships/image" Target="../media/image3.JPG"/><Relationship Id="rId9" Type="http://schemas.openxmlformats.org/officeDocument/2006/relationships/image" Target="../media/image8.JPG"/></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TextBox 8"/>
          <p:cNvSpPr txBox="1"/>
          <p:nvPr/>
        </p:nvSpPr>
        <p:spPr>
          <a:xfrm>
            <a:off x="861848" y="1121160"/>
            <a:ext cx="3762704" cy="707886"/>
          </a:xfrm>
          <a:prstGeom prst="rect">
            <a:avLst/>
          </a:prstGeom>
          <a:solidFill>
            <a:srgbClr val="0070C0"/>
          </a:solidFill>
          <a:ln>
            <a:noFill/>
          </a:ln>
        </p:spPr>
        <p:txBody>
          <a:bodyPr wrap="square" rtlCol="0" anchor="b">
            <a:spAutoFit/>
          </a:bodyPr>
          <a:lstStyle/>
          <a:p>
            <a:pPr algn="ctr"/>
            <a:r>
              <a:rPr lang="en-US" sz="4000" b="1" i="1" dirty="0">
                <a:solidFill>
                  <a:schemeClr val="bg1"/>
                </a:solidFill>
                <a:latin typeface="Tempus Sans ITC" panose="04020404030D07020202" pitchFamily="82" charset="0"/>
                <a:ea typeface="Ebrima" panose="02000000000000000000" pitchFamily="2" charset="0"/>
                <a:cs typeface="Ebrima" panose="02000000000000000000" pitchFamily="2" charset="0"/>
              </a:rPr>
              <a:t>Along  the Trail</a:t>
            </a:r>
          </a:p>
        </p:txBody>
      </p:sp>
      <p:sp>
        <p:nvSpPr>
          <p:cNvPr id="2" name="TextBox 1">
            <a:extLst>
              <a:ext uri="{FF2B5EF4-FFF2-40B4-BE49-F238E27FC236}">
                <a16:creationId xmlns:a16="http://schemas.microsoft.com/office/drawing/2014/main" id="{FD08A415-7DCE-4DA8-A394-B9E38490653D}"/>
              </a:ext>
            </a:extLst>
          </p:cNvPr>
          <p:cNvSpPr txBox="1"/>
          <p:nvPr/>
        </p:nvSpPr>
        <p:spPr>
          <a:xfrm>
            <a:off x="0" y="336330"/>
            <a:ext cx="5486400" cy="769441"/>
          </a:xfrm>
          <a:prstGeom prst="rect">
            <a:avLst/>
          </a:prstGeom>
          <a:noFill/>
        </p:spPr>
        <p:txBody>
          <a:bodyPr wrap="square" rtlCol="0">
            <a:spAutoFit/>
          </a:bodyPr>
          <a:lstStyle/>
          <a:p>
            <a:pPr algn="ctr"/>
            <a:r>
              <a:rPr lang="en-US" sz="4400" dirty="0">
                <a:solidFill>
                  <a:srgbClr val="0070C0"/>
                </a:solidFill>
                <a:latin typeface="Franklin Gothic Demi" panose="020B0703020102020204" pitchFamily="34" charset="0"/>
              </a:rPr>
              <a:t>WILDFLOWERS</a:t>
            </a:r>
          </a:p>
        </p:txBody>
      </p:sp>
      <p:sp>
        <p:nvSpPr>
          <p:cNvPr id="8" name="TextBox 7">
            <a:extLst>
              <a:ext uri="{FF2B5EF4-FFF2-40B4-BE49-F238E27FC236}">
                <a16:creationId xmlns:a16="http://schemas.microsoft.com/office/drawing/2014/main" id="{5489CE66-B40E-4EFC-8470-60830C3F8D53}"/>
              </a:ext>
            </a:extLst>
          </p:cNvPr>
          <p:cNvSpPr txBox="1"/>
          <p:nvPr/>
        </p:nvSpPr>
        <p:spPr>
          <a:xfrm>
            <a:off x="0" y="1844435"/>
            <a:ext cx="5486400" cy="600164"/>
          </a:xfrm>
          <a:prstGeom prst="rect">
            <a:avLst/>
          </a:prstGeom>
          <a:noFill/>
        </p:spPr>
        <p:txBody>
          <a:bodyPr wrap="square" rtlCol="0">
            <a:spAutoFit/>
          </a:bodyPr>
          <a:lstStyle/>
          <a:p>
            <a:pPr algn="ctr"/>
            <a:r>
              <a:rPr lang="en-US" sz="3300" dirty="0">
                <a:solidFill>
                  <a:srgbClr val="0070C0"/>
                </a:solidFill>
                <a:latin typeface="Franklin Gothic Demi Cond" panose="020B0706030402020204" pitchFamily="34" charset="0"/>
              </a:rPr>
              <a:t>Arizona Sonoran Desert</a:t>
            </a:r>
          </a:p>
        </p:txBody>
      </p:sp>
      <p:pic>
        <p:nvPicPr>
          <p:cNvPr id="14" name="Picture 13">
            <a:extLst>
              <a:ext uri="{FF2B5EF4-FFF2-40B4-BE49-F238E27FC236}">
                <a16:creationId xmlns:a16="http://schemas.microsoft.com/office/drawing/2014/main" id="{20B43A5B-28AD-4A68-8A0E-A760D32098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7572" y="4261839"/>
            <a:ext cx="1371600" cy="1371600"/>
          </a:xfrm>
          <a:prstGeom prst="rect">
            <a:avLst/>
          </a:prstGeom>
        </p:spPr>
      </p:pic>
      <p:pic>
        <p:nvPicPr>
          <p:cNvPr id="16" name="Picture 15">
            <a:extLst>
              <a:ext uri="{FF2B5EF4-FFF2-40B4-BE49-F238E27FC236}">
                <a16:creationId xmlns:a16="http://schemas.microsoft.com/office/drawing/2014/main" id="{A6D89180-177D-4126-8C91-6D746F8198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1356" y="4261839"/>
            <a:ext cx="1370432" cy="1371600"/>
          </a:xfrm>
          <a:prstGeom prst="rect">
            <a:avLst/>
          </a:prstGeom>
        </p:spPr>
      </p:pic>
      <p:pic>
        <p:nvPicPr>
          <p:cNvPr id="20" name="Picture 19">
            <a:extLst>
              <a:ext uri="{FF2B5EF4-FFF2-40B4-BE49-F238E27FC236}">
                <a16:creationId xmlns:a16="http://schemas.microsoft.com/office/drawing/2014/main" id="{EE567E62-F5E9-41B0-8BB1-4D708D7093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0340" y="4261839"/>
            <a:ext cx="1371600" cy="1371600"/>
          </a:xfrm>
          <a:prstGeom prst="rect">
            <a:avLst/>
          </a:prstGeom>
        </p:spPr>
      </p:pic>
      <p:pic>
        <p:nvPicPr>
          <p:cNvPr id="22" name="Picture 21">
            <a:extLst>
              <a:ext uri="{FF2B5EF4-FFF2-40B4-BE49-F238E27FC236}">
                <a16:creationId xmlns:a16="http://schemas.microsoft.com/office/drawing/2014/main" id="{3D2A3DF7-8808-47F3-962B-6F804647D1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0340" y="5633439"/>
            <a:ext cx="1371600" cy="1371600"/>
          </a:xfrm>
          <a:prstGeom prst="rect">
            <a:avLst/>
          </a:prstGeom>
        </p:spPr>
      </p:pic>
      <p:pic>
        <p:nvPicPr>
          <p:cNvPr id="24" name="Picture 23">
            <a:extLst>
              <a:ext uri="{FF2B5EF4-FFF2-40B4-BE49-F238E27FC236}">
                <a16:creationId xmlns:a16="http://schemas.microsoft.com/office/drawing/2014/main" id="{9C90F612-64ED-4139-9A81-C72CE2A502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7572" y="5633439"/>
            <a:ext cx="1371600" cy="1371600"/>
          </a:xfrm>
          <a:prstGeom prst="rect">
            <a:avLst/>
          </a:prstGeom>
        </p:spPr>
      </p:pic>
      <p:pic>
        <p:nvPicPr>
          <p:cNvPr id="26" name="Picture 25">
            <a:extLst>
              <a:ext uri="{FF2B5EF4-FFF2-40B4-BE49-F238E27FC236}">
                <a16:creationId xmlns:a16="http://schemas.microsoft.com/office/drawing/2014/main" id="{E7FBFFD3-5A10-4A47-933B-2302D37000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9386" y="2890239"/>
            <a:ext cx="1373508" cy="1371600"/>
          </a:xfrm>
          <a:prstGeom prst="rect">
            <a:avLst/>
          </a:prstGeom>
        </p:spPr>
      </p:pic>
      <p:pic>
        <p:nvPicPr>
          <p:cNvPr id="28" name="Picture 27">
            <a:extLst>
              <a:ext uri="{FF2B5EF4-FFF2-40B4-BE49-F238E27FC236}">
                <a16:creationId xmlns:a16="http://schemas.microsoft.com/office/drawing/2014/main" id="{47F8CF14-DC84-4FD8-B27D-BCF5CDCA2AB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71833" y="2890239"/>
            <a:ext cx="1371600" cy="1371600"/>
          </a:xfrm>
          <a:prstGeom prst="rect">
            <a:avLst/>
          </a:prstGeom>
        </p:spPr>
      </p:pic>
      <p:sp>
        <p:nvSpPr>
          <p:cNvPr id="31" name="TextBox 30">
            <a:extLst>
              <a:ext uri="{FF2B5EF4-FFF2-40B4-BE49-F238E27FC236}">
                <a16:creationId xmlns:a16="http://schemas.microsoft.com/office/drawing/2014/main" id="{A3E86C2B-35F2-4BEB-9B36-568AF33759F4}"/>
              </a:ext>
            </a:extLst>
          </p:cNvPr>
          <p:cNvSpPr txBox="1"/>
          <p:nvPr/>
        </p:nvSpPr>
        <p:spPr>
          <a:xfrm>
            <a:off x="10172" y="7304559"/>
            <a:ext cx="5486400" cy="523220"/>
          </a:xfrm>
          <a:prstGeom prst="rect">
            <a:avLst/>
          </a:prstGeom>
          <a:noFill/>
        </p:spPr>
        <p:txBody>
          <a:bodyPr wrap="square" rtlCol="0">
            <a:spAutoFit/>
          </a:bodyPr>
          <a:lstStyle/>
          <a:p>
            <a:pPr algn="ctr"/>
            <a:r>
              <a:rPr lang="en-US" sz="2800" dirty="0">
                <a:solidFill>
                  <a:srgbClr val="0070C0"/>
                </a:solidFill>
                <a:latin typeface="Franklin Gothic Demi" panose="020B0703020102020204" pitchFamily="34" charset="0"/>
              </a:rPr>
              <a:t>Michael Stubben</a:t>
            </a:r>
          </a:p>
        </p:txBody>
      </p:sp>
      <p:pic>
        <p:nvPicPr>
          <p:cNvPr id="6" name="Picture 5">
            <a:extLst>
              <a:ext uri="{FF2B5EF4-FFF2-40B4-BE49-F238E27FC236}">
                <a16:creationId xmlns:a16="http://schemas.microsoft.com/office/drawing/2014/main" id="{17263DE5-BEDA-4EE3-AA49-198ADAD613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436988" y="5633439"/>
            <a:ext cx="1371600" cy="1371600"/>
          </a:xfrm>
          <a:prstGeom prst="rect">
            <a:avLst/>
          </a:prstGeom>
        </p:spPr>
      </p:pic>
      <p:pic>
        <p:nvPicPr>
          <p:cNvPr id="4" name="Picture 3">
            <a:extLst>
              <a:ext uri="{FF2B5EF4-FFF2-40B4-BE49-F238E27FC236}">
                <a16:creationId xmlns:a16="http://schemas.microsoft.com/office/drawing/2014/main" id="{3F7B5CC3-62F1-461F-8648-A68FC917688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42372" y="2890239"/>
            <a:ext cx="1371600" cy="1371600"/>
          </a:xfrm>
          <a:prstGeom prst="rect">
            <a:avLst/>
          </a:prstGeom>
        </p:spPr>
      </p:pic>
      <p:sp>
        <p:nvSpPr>
          <p:cNvPr id="3" name="Rectangle 2">
            <a:extLst>
              <a:ext uri="{FF2B5EF4-FFF2-40B4-BE49-F238E27FC236}">
                <a16:creationId xmlns:a16="http://schemas.microsoft.com/office/drawing/2014/main" id="{2B5DBEF9-4150-4FA0-88DD-406C2D6B4C3F}"/>
              </a:ext>
            </a:extLst>
          </p:cNvPr>
          <p:cNvSpPr/>
          <p:nvPr/>
        </p:nvSpPr>
        <p:spPr>
          <a:xfrm>
            <a:off x="699386" y="2890239"/>
            <a:ext cx="4109202" cy="41148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8798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08A415-7DCE-4DA8-A394-B9E38490653D}"/>
              </a:ext>
            </a:extLst>
          </p:cNvPr>
          <p:cNvSpPr txBox="1"/>
          <p:nvPr/>
        </p:nvSpPr>
        <p:spPr>
          <a:xfrm>
            <a:off x="0" y="336330"/>
            <a:ext cx="5486400" cy="769441"/>
          </a:xfrm>
          <a:prstGeom prst="rect">
            <a:avLst/>
          </a:prstGeom>
          <a:noFill/>
        </p:spPr>
        <p:txBody>
          <a:bodyPr wrap="square" rtlCol="0">
            <a:spAutoFit/>
          </a:bodyPr>
          <a:lstStyle/>
          <a:p>
            <a:pPr algn="ctr"/>
            <a:r>
              <a:rPr lang="en-US" sz="4400" dirty="0">
                <a:solidFill>
                  <a:srgbClr val="0070C0"/>
                </a:solidFill>
                <a:latin typeface="Franklin Gothic Demi" panose="020B0703020102020204" pitchFamily="34" charset="0"/>
              </a:rPr>
              <a:t>WILDFLOWERS</a:t>
            </a:r>
          </a:p>
        </p:txBody>
      </p:sp>
      <p:sp>
        <p:nvSpPr>
          <p:cNvPr id="8" name="TextBox 7">
            <a:extLst>
              <a:ext uri="{FF2B5EF4-FFF2-40B4-BE49-F238E27FC236}">
                <a16:creationId xmlns:a16="http://schemas.microsoft.com/office/drawing/2014/main" id="{5489CE66-B40E-4EFC-8470-60830C3F8D53}"/>
              </a:ext>
            </a:extLst>
          </p:cNvPr>
          <p:cNvSpPr txBox="1"/>
          <p:nvPr/>
        </p:nvSpPr>
        <p:spPr>
          <a:xfrm>
            <a:off x="0" y="1844435"/>
            <a:ext cx="5486400" cy="600164"/>
          </a:xfrm>
          <a:prstGeom prst="rect">
            <a:avLst/>
          </a:prstGeom>
          <a:noFill/>
        </p:spPr>
        <p:txBody>
          <a:bodyPr wrap="square" rtlCol="0">
            <a:spAutoFit/>
          </a:bodyPr>
          <a:lstStyle/>
          <a:p>
            <a:pPr algn="ctr"/>
            <a:r>
              <a:rPr lang="en-US" sz="3300" dirty="0">
                <a:solidFill>
                  <a:srgbClr val="0070C0"/>
                </a:solidFill>
                <a:latin typeface="Franklin Gothic Demi Cond" panose="020B0706030402020204" pitchFamily="34" charset="0"/>
              </a:rPr>
              <a:t>Arizona Sonoran Desert</a:t>
            </a:r>
          </a:p>
        </p:txBody>
      </p:sp>
      <p:sp>
        <p:nvSpPr>
          <p:cNvPr id="15" name="TextBox 14">
            <a:extLst>
              <a:ext uri="{FF2B5EF4-FFF2-40B4-BE49-F238E27FC236}">
                <a16:creationId xmlns:a16="http://schemas.microsoft.com/office/drawing/2014/main" id="{5AE3BDED-29AB-4482-A1E2-A5702BAC0521}"/>
              </a:ext>
            </a:extLst>
          </p:cNvPr>
          <p:cNvSpPr txBox="1"/>
          <p:nvPr/>
        </p:nvSpPr>
        <p:spPr>
          <a:xfrm>
            <a:off x="861848" y="1044216"/>
            <a:ext cx="3762704" cy="784830"/>
          </a:xfrm>
          <a:prstGeom prst="rect">
            <a:avLst/>
          </a:prstGeom>
          <a:solidFill>
            <a:srgbClr val="0070C0"/>
          </a:solidFill>
          <a:ln>
            <a:noFill/>
          </a:ln>
        </p:spPr>
        <p:txBody>
          <a:bodyPr wrap="square" rtlCol="0" anchor="b">
            <a:spAutoFit/>
          </a:bodyPr>
          <a:lstStyle/>
          <a:p>
            <a:pPr algn="ctr"/>
            <a:r>
              <a:rPr lang="en-US" sz="4500" b="1" i="1" dirty="0">
                <a:solidFill>
                  <a:schemeClr val="bg1"/>
                </a:solidFill>
                <a:latin typeface="Tekton Pro" panose="020F0603020208020904" pitchFamily="34" charset="0"/>
                <a:ea typeface="Ebrima" panose="02000000000000000000" pitchFamily="2" charset="0"/>
                <a:cs typeface="Ebrima" panose="02000000000000000000" pitchFamily="2" charset="0"/>
              </a:rPr>
              <a:t>Along  the Trail</a:t>
            </a:r>
          </a:p>
        </p:txBody>
      </p:sp>
      <p:sp>
        <p:nvSpPr>
          <p:cNvPr id="3" name="TextBox 2">
            <a:extLst>
              <a:ext uri="{FF2B5EF4-FFF2-40B4-BE49-F238E27FC236}">
                <a16:creationId xmlns:a16="http://schemas.microsoft.com/office/drawing/2014/main" id="{EF5152C0-3C5C-4546-9DD3-4C9D22F9A608}"/>
              </a:ext>
            </a:extLst>
          </p:cNvPr>
          <p:cNvSpPr txBox="1"/>
          <p:nvPr/>
        </p:nvSpPr>
        <p:spPr>
          <a:xfrm>
            <a:off x="2018849" y="2890239"/>
            <a:ext cx="2868459" cy="4114800"/>
          </a:xfrm>
          <a:prstGeom prst="rect">
            <a:avLst/>
          </a:prstGeom>
          <a:solidFill>
            <a:schemeClr val="accent1">
              <a:lumMod val="20000"/>
              <a:lumOff val="80000"/>
            </a:schemeClr>
          </a:solidFill>
        </p:spPr>
        <p:txBody>
          <a:bodyPr wrap="square" rtlCol="0" anchor="ctr">
            <a:noAutofit/>
          </a:bodyPr>
          <a:lstStyle/>
          <a:p>
            <a:r>
              <a:rPr lang="en-US" sz="1400" dirty="0"/>
              <a:t>This field guide</a:t>
            </a:r>
            <a:r>
              <a:rPr lang="en-US" sz="1400" b="1" dirty="0"/>
              <a:t>, Wildflowers Along the Trail: Arizona Sonoran Desert</a:t>
            </a:r>
            <a:r>
              <a:rPr lang="en-US" sz="1400" dirty="0"/>
              <a:t>, provides photos and descriptions of 160 wildflowers commonly found along hiking trails in the Arizona Sonoran Desert. This field guide was specifically designed for hikers and nature enthusiasts interested in the wildflowers of the Arizona Sonoran Desert. The wildflowers in this field guide are those most commonly found in the many desert parks and areas around both Phoenix and Tucson. This easy-to-use field guide is organized to facilitate wildflower identification by color, shape, and size and help answer the question:</a:t>
            </a:r>
          </a:p>
          <a:p>
            <a:r>
              <a:rPr lang="en-US" sz="1400" b="1" dirty="0"/>
              <a:t>What is that desert wildflower?</a:t>
            </a:r>
          </a:p>
        </p:txBody>
      </p:sp>
      <p:sp>
        <p:nvSpPr>
          <p:cNvPr id="17" name="TextBox 16">
            <a:extLst>
              <a:ext uri="{FF2B5EF4-FFF2-40B4-BE49-F238E27FC236}">
                <a16:creationId xmlns:a16="http://schemas.microsoft.com/office/drawing/2014/main" id="{662357AD-3333-4DB7-BAEB-3CA42CDED9B2}"/>
              </a:ext>
            </a:extLst>
          </p:cNvPr>
          <p:cNvSpPr txBox="1"/>
          <p:nvPr/>
        </p:nvSpPr>
        <p:spPr>
          <a:xfrm>
            <a:off x="619713" y="7011871"/>
            <a:ext cx="2922274" cy="755273"/>
          </a:xfrm>
          <a:prstGeom prst="rect">
            <a:avLst/>
          </a:prstGeom>
          <a:solidFill>
            <a:schemeClr val="accent1">
              <a:lumMod val="20000"/>
              <a:lumOff val="80000"/>
            </a:schemeClr>
          </a:solidFill>
        </p:spPr>
        <p:txBody>
          <a:bodyPr wrap="square" rtlCol="0" anchor="ctr">
            <a:noAutofit/>
          </a:bodyPr>
          <a:lstStyle/>
          <a:p>
            <a:r>
              <a:rPr lang="en-US" sz="1050" b="1" dirty="0"/>
              <a:t>Michael Stubben </a:t>
            </a:r>
            <a:r>
              <a:rPr lang="en-US" sz="1050" dirty="0"/>
              <a:t>holds a degree in environmental biology and has spent many years hiking hundreds of miles in the Arizona Sonoran Desert, studying desert plants, and photographing wildflowers.</a:t>
            </a:r>
          </a:p>
        </p:txBody>
      </p:sp>
      <p:pic>
        <p:nvPicPr>
          <p:cNvPr id="7" name="Picture 6">
            <a:extLst>
              <a:ext uri="{FF2B5EF4-FFF2-40B4-BE49-F238E27FC236}">
                <a16:creationId xmlns:a16="http://schemas.microsoft.com/office/drawing/2014/main" id="{CC4C7C3F-1B12-4E74-B36A-440B46B2B8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289" y="4258423"/>
            <a:ext cx="1371023" cy="1371600"/>
          </a:xfrm>
          <a:prstGeom prst="rect">
            <a:avLst/>
          </a:prstGeom>
        </p:spPr>
      </p:pic>
      <p:pic>
        <p:nvPicPr>
          <p:cNvPr id="12" name="Picture 11">
            <a:extLst>
              <a:ext uri="{FF2B5EF4-FFF2-40B4-BE49-F238E27FC236}">
                <a16:creationId xmlns:a16="http://schemas.microsoft.com/office/drawing/2014/main" id="{02F8590C-70FD-4FF0-A755-5938B51446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713" y="5633439"/>
            <a:ext cx="1371600" cy="1371600"/>
          </a:xfrm>
          <a:prstGeom prst="rect">
            <a:avLst/>
          </a:prstGeom>
        </p:spPr>
      </p:pic>
      <p:pic>
        <p:nvPicPr>
          <p:cNvPr id="18" name="Picture 17">
            <a:extLst>
              <a:ext uri="{FF2B5EF4-FFF2-40B4-BE49-F238E27FC236}">
                <a16:creationId xmlns:a16="http://schemas.microsoft.com/office/drawing/2014/main" id="{0727D734-3494-48E2-BF90-6F1248197A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517" y="2883407"/>
            <a:ext cx="1371600" cy="1371600"/>
          </a:xfrm>
          <a:prstGeom prst="rect">
            <a:avLst/>
          </a:prstGeom>
        </p:spPr>
      </p:pic>
      <p:sp>
        <p:nvSpPr>
          <p:cNvPr id="23" name="Rectangle 22">
            <a:extLst>
              <a:ext uri="{FF2B5EF4-FFF2-40B4-BE49-F238E27FC236}">
                <a16:creationId xmlns:a16="http://schemas.microsoft.com/office/drawing/2014/main" id="{51D3BD00-138D-4E98-9532-C6985D15D832}"/>
              </a:ext>
            </a:extLst>
          </p:cNvPr>
          <p:cNvSpPr/>
          <p:nvPr/>
        </p:nvSpPr>
        <p:spPr>
          <a:xfrm>
            <a:off x="619712" y="2890239"/>
            <a:ext cx="1365048" cy="41148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30258BE-633D-4AF6-A40F-FCF2C01965B5}"/>
              </a:ext>
            </a:extLst>
          </p:cNvPr>
          <p:cNvSpPr/>
          <p:nvPr/>
        </p:nvSpPr>
        <p:spPr>
          <a:xfrm>
            <a:off x="1994361" y="2890239"/>
            <a:ext cx="2896447" cy="4114800"/>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EA990F7-40D8-458D-81BB-E77BB930E767}"/>
              </a:ext>
            </a:extLst>
          </p:cNvPr>
          <p:cNvSpPr/>
          <p:nvPr/>
        </p:nvSpPr>
        <p:spPr>
          <a:xfrm>
            <a:off x="615517" y="7005039"/>
            <a:ext cx="4271792" cy="76210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FABB73A4-CDC4-409F-BC36-71540C45DBC4}"/>
              </a:ext>
            </a:extLst>
          </p:cNvPr>
          <p:cNvSpPr txBox="1"/>
          <p:nvPr/>
        </p:nvSpPr>
        <p:spPr>
          <a:xfrm>
            <a:off x="3541987" y="7038961"/>
            <a:ext cx="1325880" cy="694260"/>
          </a:xfrm>
          <a:prstGeom prst="rect">
            <a:avLst/>
          </a:prstGeom>
          <a:solidFill>
            <a:schemeClr val="bg1"/>
          </a:solidFill>
        </p:spPr>
        <p:txBody>
          <a:bodyPr wrap="square" rtlCol="0" anchor="ctr">
            <a:noAutofit/>
          </a:bodyPr>
          <a:lstStyle/>
          <a:p>
            <a:endParaRPr lang="en-US" sz="1050" dirty="0"/>
          </a:p>
        </p:txBody>
      </p:sp>
    </p:spTree>
    <p:extLst>
      <p:ext uri="{BB962C8B-B14F-4D97-AF65-F5344CB8AC3E}">
        <p14:creationId xmlns:p14="http://schemas.microsoft.com/office/powerpoint/2010/main" val="5910893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1103</TotalTime>
  <Words>152</Words>
  <Application>Microsoft Office PowerPoint</Application>
  <PresentationFormat>Custom</PresentationFormat>
  <Paragraphs>10</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Calibri</vt:lpstr>
      <vt:lpstr>Calibri Light</vt:lpstr>
      <vt:lpstr>Ebrima</vt:lpstr>
      <vt:lpstr>Franklin Gothic Demi</vt:lpstr>
      <vt:lpstr>Franklin Gothic Demi Cond</vt:lpstr>
      <vt:lpstr>Tekton Pro</vt:lpstr>
      <vt:lpstr>Tempus Sans ITC</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Stubben</dc:creator>
  <cp:lastModifiedBy>Michael Stubben</cp:lastModifiedBy>
  <cp:revision>119</cp:revision>
  <cp:lastPrinted>2017-09-07T14:39:35Z</cp:lastPrinted>
  <dcterms:created xsi:type="dcterms:W3CDTF">2017-05-22T02:47:18Z</dcterms:created>
  <dcterms:modified xsi:type="dcterms:W3CDTF">2017-09-07T14:43:10Z</dcterms:modified>
</cp:coreProperties>
</file>